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318" y="-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1F5C13-B753-4AA1-8D1E-012FC8B42569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ADC1D9-4768-4C03-A0E7-2685D707F8C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551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820FFA-B06F-4B25-A0A7-A634439B142C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71FBA1A-9D91-48AF-A70F-B0C0F3E7EB9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482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D2559A-DA47-4AFC-A8D2-A6963BA587C1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0123C37-AE46-40B4-B45E-941537EEEF6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545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C64B48-09FE-48AA-A8C7-E5F2D59452A1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E3280FE-F8D9-406E-BB00-6C3A4BE8CBF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7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03EBE58-6D5D-4B35-9FE8-393590EB018E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C22DFD-755E-457B-A4CE-0D203D1FE06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24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CD70BB2-7D82-4AF0-BBAE-C72595E190B9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2C76E0-080F-4B5E-BC86-EEE66F461E9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456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C8B9222-0D3C-4971-BC5B-D1E373222F1C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C32CE49-DE59-4B5A-BF5C-7020E1B6EE0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7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3D9D0C6-B8BC-4BA2-9AC3-8F8119DB0AB3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87C357-98EB-46DE-B666-2B2BD8EE8D6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9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FF2630-8A28-41E0-B504-C3577D00201D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E090BE6-13BB-44C7-8038-CB2C7B2FBE4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80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038D319-CFFB-4615-8AEF-3C365473C10F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BDC8E6-F573-4463-8ABB-A8D54880DA1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23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33877F1-0020-4E1A-95C8-32562159FD44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1722B2B-5947-4EFB-B255-38A777752CB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33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145ACEE4-4ABE-4934-89C2-8CDD845A9EF8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245EBAC0-28C7-48B6-8707-DAF1D64F9C6B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kardio_20</Template>
  <TotalTime>49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dabac</dc:creator>
  <cp:lastModifiedBy>SpektarA</cp:lastModifiedBy>
  <cp:revision>1</cp:revision>
  <dcterms:created xsi:type="dcterms:W3CDTF">2022-11-20T16:41:33Z</dcterms:created>
  <dcterms:modified xsi:type="dcterms:W3CDTF">2024-11-25T14:05:01Z</dcterms:modified>
</cp:coreProperties>
</file>