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318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885B1B-57CC-4DA3-BED6-E00784C10751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5ABF83-A7B2-4299-B7FF-F29EED72C1B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0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13A256-B362-413A-B2E3-2A7F46C6102B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57CDD-390D-43B4-B418-0A85717C51B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6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61DDD0-A9BB-48C5-BFE1-69C93273C442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B08BD4-D4E6-46BA-B760-234CFB5C2DB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8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68E1AD-4519-4330-8B63-5A05B544E41F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9D630F-304E-4044-BFD2-1911B844786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94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747A55-C49D-4616-96F0-22D1A8B8943A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98590B-CE12-435B-B372-45C2E626FB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55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35E60A5-4E31-4BD6-990C-4F416CB70935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42CB72-D8F1-493C-B86B-A4311E1E85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5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E6EA4F-23AA-42DA-AF53-605E250D0FA7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75B1E6-65B6-4C58-B343-CB389E25503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23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BEECFB-B765-429D-8F15-73B763432EA0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AA8006-7056-441D-8CEE-3CB511D43A5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5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59F7E0-3A7D-461E-B4DF-954247D2F0D7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97F7C6-FBEF-48F7-B1CC-9424904DBD9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44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DFCA79-B021-4987-9506-1376A4AED46F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A9B2CC-C3C8-47CF-94BB-D7AF620E4C0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6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468EE0-9011-4147-8BA5-F00DF0C028D5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F1F064-BD5A-40C9-8F00-D3456AB66AC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4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5FF4501-6372-40BA-8D24-5D47F0329E62}" type="datetime1">
              <a:rPr lang="en-US"/>
              <a:pPr lvl="0"/>
              <a:t>11/25/2024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326918D2-FAFC-4140-8560-4899D11F618A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kardio_20</Template>
  <TotalTime>49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dabac</dc:creator>
  <cp:lastModifiedBy>SpektarA</cp:lastModifiedBy>
  <cp:revision>1</cp:revision>
  <dcterms:created xsi:type="dcterms:W3CDTF">2022-11-20T16:41:33Z</dcterms:created>
  <dcterms:modified xsi:type="dcterms:W3CDTF">2024-11-25T14:04:41Z</dcterms:modified>
</cp:coreProperties>
</file>